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Avallon Caps" panose="020B060402020202020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Pompiere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881" y="714375"/>
            <a:ext cx="5051673" cy="259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8"/>
              </a:lnSpc>
            </a:pPr>
            <a:r>
              <a:rPr lang="en-US" sz="14998">
                <a:solidFill>
                  <a:srgbClr val="6DC82A"/>
                </a:solidFill>
                <a:latin typeface="Avallon Caps"/>
                <a:ea typeface="Avallon Caps"/>
                <a:cs typeface="Avallon Caps"/>
                <a:sym typeface="Avallon Caps"/>
              </a:rPr>
              <a:t>ESQUEMA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30221" y="3425821"/>
            <a:ext cx="2205513" cy="171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DC7A5B"/>
                </a:solidFill>
                <a:latin typeface="Avallon Caps"/>
                <a:ea typeface="Avallon Caps"/>
                <a:cs typeface="Avallon Caps"/>
                <a:sym typeface="Avallon Caps"/>
              </a:rPr>
              <a:t>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90186" y="714339"/>
            <a:ext cx="324996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6DC82A"/>
                </a:solidFill>
                <a:latin typeface="Avallon Caps"/>
                <a:ea typeface="Avallon Caps"/>
                <a:cs typeface="Avallon Caps"/>
                <a:sym typeface="Avallon Caps"/>
              </a:rPr>
              <a:t>CORES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83414" y="5540691"/>
            <a:ext cx="3472607" cy="1295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7A6B8"/>
                </a:solidFill>
                <a:latin typeface="Avallon Caps"/>
                <a:ea typeface="Avallon Caps"/>
                <a:cs typeface="Avallon Caps"/>
                <a:sym typeface="Avallon Caps"/>
              </a:rPr>
              <a:t>João Pedro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1091" y="6822756"/>
            <a:ext cx="6597253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DC7A5B"/>
                </a:solidFill>
                <a:latin typeface="Avallon Caps"/>
                <a:ea typeface="Avallon Caps"/>
                <a:cs typeface="Avallon Caps"/>
                <a:sym typeface="Avallon Caps"/>
              </a:rPr>
              <a:t>da silva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1091" y="7800020"/>
            <a:ext cx="6597253" cy="129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7A6B8"/>
                </a:solidFill>
                <a:latin typeface="Avallon Caps"/>
                <a:ea typeface="Avallon Caps"/>
                <a:cs typeface="Avallon Caps"/>
                <a:sym typeface="Avallon Caps"/>
              </a:rPr>
              <a:t>de oliveira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15800" y="5538785"/>
            <a:ext cx="3124519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dirty="0" err="1">
                <a:solidFill>
                  <a:srgbClr val="67A6B8"/>
                </a:solidFill>
                <a:latin typeface="Avallon Caps"/>
                <a:ea typeface="Avallon Caps"/>
                <a:cs typeface="Avallon Caps"/>
                <a:sym typeface="Avallon Caps"/>
              </a:rPr>
              <a:t>geovanny</a:t>
            </a:r>
            <a:endParaRPr lang="en-US" sz="7499" dirty="0">
              <a:solidFill>
                <a:srgbClr val="67A6B8"/>
              </a:solidFill>
              <a:latin typeface="Avallon Caps"/>
              <a:ea typeface="Avallon Caps"/>
              <a:cs typeface="Avallon Caps"/>
              <a:sym typeface="Avallon Cap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28260" y="6767512"/>
            <a:ext cx="6597253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 err="1">
                <a:solidFill>
                  <a:srgbClr val="DC7A5B"/>
                </a:solidFill>
                <a:latin typeface="Avallon Caps"/>
                <a:ea typeface="Avallon Caps"/>
                <a:cs typeface="Avallon Caps"/>
                <a:sym typeface="Avallon Caps"/>
              </a:rPr>
              <a:t>ferreira</a:t>
            </a:r>
            <a:endParaRPr lang="en-US" sz="5999" dirty="0">
              <a:solidFill>
                <a:srgbClr val="DC7A5B"/>
              </a:solidFill>
              <a:latin typeface="Avallon Caps"/>
              <a:ea typeface="Avallon Caps"/>
              <a:cs typeface="Avallon Caps"/>
              <a:sym typeface="Avallon Cap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28260" y="7689531"/>
            <a:ext cx="6597253" cy="129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67A6B8"/>
                </a:solidFill>
                <a:latin typeface="Avallon Caps"/>
                <a:ea typeface="Avallon Caps"/>
                <a:cs typeface="Avallon Caps"/>
                <a:sym typeface="Avallon Caps"/>
              </a:rPr>
              <a:t>elias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785938"/>
            <a:ext cx="18288000" cy="9501062"/>
          </a:xfrm>
          <a:custGeom>
            <a:avLst/>
            <a:gdLst/>
            <a:ahLst/>
            <a:cxnLst/>
            <a:rect l="l" t="t" r="r" b="b"/>
            <a:pathLst>
              <a:path w="18288000" h="9501062">
                <a:moveTo>
                  <a:pt x="0" y="0"/>
                </a:moveTo>
                <a:lnTo>
                  <a:pt x="18288000" y="0"/>
                </a:lnTo>
                <a:lnTo>
                  <a:pt x="18288000" y="9501062"/>
                </a:lnTo>
                <a:lnTo>
                  <a:pt x="0" y="950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" t="-4047" r="-1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5" y="0"/>
            <a:ext cx="18278475" cy="785938"/>
          </a:xfrm>
          <a:custGeom>
            <a:avLst/>
            <a:gdLst/>
            <a:ahLst/>
            <a:cxnLst/>
            <a:rect l="l" t="t" r="r" b="b"/>
            <a:pathLst>
              <a:path w="18278475" h="785938">
                <a:moveTo>
                  <a:pt x="0" y="0"/>
                </a:moveTo>
                <a:lnTo>
                  <a:pt x="18278475" y="0"/>
                </a:lnTo>
                <a:lnTo>
                  <a:pt x="18278475" y="785938"/>
                </a:lnTo>
                <a:lnTo>
                  <a:pt x="0" y="78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6" t="-27353" b="-273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5740" y="-104775"/>
            <a:ext cx="1718604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Harmonia de cores: dividir complementar.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4101"/>
            <a:ext cx="18288000" cy="9382899"/>
          </a:xfrm>
          <a:custGeom>
            <a:avLst/>
            <a:gdLst/>
            <a:ahLst/>
            <a:cxnLst/>
            <a:rect l="l" t="t" r="r" b="b"/>
            <a:pathLst>
              <a:path w="18288000" h="9382899">
                <a:moveTo>
                  <a:pt x="0" y="0"/>
                </a:moveTo>
                <a:lnTo>
                  <a:pt x="18288000" y="0"/>
                </a:lnTo>
                <a:lnTo>
                  <a:pt x="18288000" y="9382899"/>
                </a:lnTo>
                <a:lnTo>
                  <a:pt x="0" y="9382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39" b="-30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904101"/>
          </a:xfrm>
          <a:custGeom>
            <a:avLst/>
            <a:gdLst/>
            <a:ahLst/>
            <a:cxnLst/>
            <a:rect l="l" t="t" r="r" b="b"/>
            <a:pathLst>
              <a:path w="18288000" h="904101">
                <a:moveTo>
                  <a:pt x="0" y="0"/>
                </a:moveTo>
                <a:lnTo>
                  <a:pt x="18288000" y="0"/>
                </a:lnTo>
                <a:lnTo>
                  <a:pt x="18288000" y="904101"/>
                </a:lnTo>
                <a:lnTo>
                  <a:pt x="0" y="90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911" b="-309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5740" y="-104775"/>
            <a:ext cx="1718604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Harmonia de cores: dividir complementar.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2960"/>
            <a:ext cx="18288000" cy="9464040"/>
          </a:xfrm>
          <a:custGeom>
            <a:avLst/>
            <a:gdLst/>
            <a:ahLst/>
            <a:cxnLst/>
            <a:rect l="l" t="t" r="r" b="b"/>
            <a:pathLst>
              <a:path w="18288000" h="9464040">
                <a:moveTo>
                  <a:pt x="0" y="0"/>
                </a:moveTo>
                <a:lnTo>
                  <a:pt x="18288000" y="0"/>
                </a:lnTo>
                <a:lnTo>
                  <a:pt x="18288000" y="9464040"/>
                </a:lnTo>
                <a:lnTo>
                  <a:pt x="0" y="946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822960"/>
          </a:xfrm>
          <a:custGeom>
            <a:avLst/>
            <a:gdLst/>
            <a:ahLst/>
            <a:cxnLst/>
            <a:rect l="l" t="t" r="r" b="b"/>
            <a:pathLst>
              <a:path w="18288000" h="822960">
                <a:moveTo>
                  <a:pt x="0" y="0"/>
                </a:moveTo>
                <a:lnTo>
                  <a:pt x="18288000" y="0"/>
                </a:lnTo>
                <a:lnTo>
                  <a:pt x="18288000" y="822960"/>
                </a:lnTo>
                <a:lnTo>
                  <a:pt x="0" y="822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9" t="-18762" b="-187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5740" y="-104775"/>
            <a:ext cx="1718604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mpiere"/>
                <a:ea typeface="Pompiere"/>
                <a:cs typeface="Pompiere"/>
                <a:sym typeface="Pompiere"/>
              </a:rPr>
              <a:t>Harmonia de cores: Monocromático.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Personalizar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Avallon Caps</vt:lpstr>
      <vt:lpstr>Pompiere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apresentacao_esquema_de_cores_dd_dsm</dc:title>
  <cp:lastModifiedBy>joao pedro</cp:lastModifiedBy>
  <cp:revision>2</cp:revision>
  <dcterms:created xsi:type="dcterms:W3CDTF">2006-08-16T00:00:00Z</dcterms:created>
  <dcterms:modified xsi:type="dcterms:W3CDTF">2025-03-16T23:24:25Z</dcterms:modified>
  <dc:identifier>DAGh1a0Il-4</dc:identifier>
</cp:coreProperties>
</file>